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12" y="12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14282" y="0"/>
            <a:ext cx="556260" cy="6858000"/>
            <a:chOff x="0" y="0"/>
            <a:chExt cx="556260" cy="6858000"/>
          </a:xfrm>
        </p:grpSpPr>
        <p:pic>
          <p:nvPicPr>
            <p:cNvPr id="1026" name="Picture 2" descr="G:\рисунки, фоны\Татар бизәкләре\татарча бизәкләр\Копия Татарский-орнамен-ленточный_02-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6200000">
              <a:off x="-1817370" y="1817370"/>
              <a:ext cx="4191000" cy="556260"/>
            </a:xfrm>
            <a:prstGeom prst="rect">
              <a:avLst/>
            </a:prstGeom>
            <a:noFill/>
          </p:spPr>
        </p:pic>
        <p:pic>
          <p:nvPicPr>
            <p:cNvPr id="4" name="Picture 2" descr="G:\рисунки, фоны\Татар бизәкләре\татарча бизәкләр\Копия Татарский-орнамен-ленточный_02-.png"/>
            <p:cNvPicPr>
              <a:picLocks noChangeAspect="1" noChangeArrowheads="1"/>
            </p:cNvPicPr>
            <p:nvPr/>
          </p:nvPicPr>
          <p:blipFill>
            <a:blip r:embed="rId2" cstate="print"/>
            <a:srcRect r="35796"/>
            <a:stretch>
              <a:fillRect/>
            </a:stretch>
          </p:blipFill>
          <p:spPr bwMode="auto">
            <a:xfrm rot="16200000">
              <a:off x="-1067271" y="5234469"/>
              <a:ext cx="2690802" cy="556260"/>
            </a:xfrm>
            <a:prstGeom prst="rect">
              <a:avLst/>
            </a:prstGeom>
            <a:noFill/>
          </p:spPr>
        </p:pic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r="53553"/>
          <a:stretch>
            <a:fillRect/>
          </a:stretch>
        </p:blipFill>
        <p:spPr bwMode="auto">
          <a:xfrm>
            <a:off x="6191672" y="0"/>
            <a:ext cx="2952328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57224" y="142852"/>
            <a:ext cx="5072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муни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районы»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берәмлегенең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шәһәре 8нче санлы урта гомуми белем  бирү мәктәбе”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гомуми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92080" y="6381328"/>
            <a:ext cx="34349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200" b="1" dirty="0" smtClean="0"/>
              <a:t>Защита проектных работ в 3а </a:t>
            </a:r>
            <a:r>
              <a:rPr lang="tt-RU" sz="1200" b="1" dirty="0" smtClean="0"/>
              <a:t>кл </a:t>
            </a:r>
            <a:r>
              <a:rPr lang="tt-RU" sz="1200" b="1" dirty="0" smtClean="0"/>
              <a:t>“Времена года</a:t>
            </a:r>
            <a:r>
              <a:rPr lang="tt-RU" sz="1200" b="1" dirty="0" smtClean="0"/>
              <a:t>”</a:t>
            </a:r>
            <a:endParaRPr lang="ru-RU" sz="1200" b="1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971600" y="6309320"/>
            <a:ext cx="29289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Дәресләрдә электрон ресурслар куллану </a:t>
            </a:r>
          </a:p>
        </p:txBody>
      </p:sp>
      <p:pic>
        <p:nvPicPr>
          <p:cNvPr id="20" name="Рисунок 19" descr="C:\Users\Admin\Desktop\IMG_20210925_10374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3312368" cy="229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t="12948"/>
          <a:stretch>
            <a:fillRect/>
          </a:stretch>
        </p:blipFill>
        <p:spPr bwMode="auto">
          <a:xfrm>
            <a:off x="5868144" y="4581128"/>
            <a:ext cx="2847752" cy="185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4509120"/>
            <a:ext cx="3179440" cy="179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1052736"/>
            <a:ext cx="2351838" cy="313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6393760" y="3717032"/>
            <a:ext cx="27257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/>
              <a:t>Урок родного русского языка </a:t>
            </a:r>
            <a:endParaRPr lang="ru-RU" sz="1200" b="1" dirty="0" smtClean="0"/>
          </a:p>
          <a:p>
            <a:r>
              <a:rPr lang="ru-RU" sz="1200" b="1" dirty="0" smtClean="0"/>
              <a:t>во 2а </a:t>
            </a:r>
            <a:r>
              <a:rPr lang="ru-RU" sz="1200" b="1" dirty="0" err="1" smtClean="0"/>
              <a:t>кл</a:t>
            </a:r>
            <a:r>
              <a:rPr lang="ru-RU" sz="1200" b="1" dirty="0" smtClean="0"/>
              <a:t> по теме «Устаревшие </a:t>
            </a:r>
            <a:r>
              <a:rPr lang="ru-RU" sz="1200" b="1" dirty="0" smtClean="0"/>
              <a:t>слова</a:t>
            </a:r>
            <a:r>
              <a:rPr lang="ru-RU" sz="1200" b="1" dirty="0" smtClean="0"/>
              <a:t>»</a:t>
            </a:r>
            <a:endParaRPr lang="ru-RU" sz="1200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2996952"/>
            <a:ext cx="2983880" cy="218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3203848" y="4797152"/>
            <a:ext cx="32680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1200" b="1" dirty="0" smtClean="0">
                <a:solidFill>
                  <a:schemeClr val="bg1"/>
                </a:solidFill>
              </a:rPr>
              <a:t>Урок-проект в 3б кл по теме "Рассказ </a:t>
            </a:r>
            <a:r>
              <a:rPr lang="tt-RU" sz="1200" b="1" dirty="0" smtClean="0">
                <a:solidFill>
                  <a:schemeClr val="bg1"/>
                </a:solidFill>
              </a:rPr>
              <a:t>о слове"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9592" y="2924944"/>
            <a:ext cx="27504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Урок  </a:t>
            </a:r>
            <a:r>
              <a:rPr lang="ru-RU" sz="1200" b="1" dirty="0" smtClean="0">
                <a:solidFill>
                  <a:schemeClr val="bg1"/>
                </a:solidFill>
              </a:rPr>
              <a:t>ИЗО в 3а </a:t>
            </a:r>
            <a:r>
              <a:rPr lang="ru-RU" sz="1200" b="1" dirty="0" err="1" smtClean="0">
                <a:solidFill>
                  <a:schemeClr val="bg1"/>
                </a:solidFill>
              </a:rPr>
              <a:t>кл</a:t>
            </a:r>
            <a:r>
              <a:rPr lang="ru-RU" sz="1200" b="1" dirty="0" smtClean="0">
                <a:solidFill>
                  <a:schemeClr val="bg1"/>
                </a:solidFill>
              </a:rPr>
              <a:t> по теме </a:t>
            </a:r>
          </a:p>
          <a:p>
            <a:r>
              <a:rPr lang="ru-RU" sz="1200" b="1" dirty="0" smtClean="0">
                <a:solidFill>
                  <a:schemeClr val="bg1"/>
                </a:solidFill>
              </a:rPr>
              <a:t>«Татарский национальный </a:t>
            </a:r>
            <a:r>
              <a:rPr lang="ru-RU" sz="1200" b="1" dirty="0" smtClean="0">
                <a:solidFill>
                  <a:schemeClr val="bg1"/>
                </a:solidFill>
              </a:rPr>
              <a:t>орнамент»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78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Школа_8</dc:creator>
  <cp:lastModifiedBy>Радалия</cp:lastModifiedBy>
  <cp:revision>37</cp:revision>
  <dcterms:created xsi:type="dcterms:W3CDTF">2021-09-24T03:56:54Z</dcterms:created>
  <dcterms:modified xsi:type="dcterms:W3CDTF">2021-10-30T12:01:30Z</dcterms:modified>
</cp:coreProperties>
</file>